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2" autoAdjust="0"/>
    <p:restoredTop sz="94660"/>
  </p:normalViewPr>
  <p:slideViewPr>
    <p:cSldViewPr snapToGrid="0">
      <p:cViewPr>
        <p:scale>
          <a:sx n="75" d="100"/>
          <a:sy n="75" d="100"/>
        </p:scale>
        <p:origin x="990" y="-774"/>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2018/12/7</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α1.0.0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504887" y="683413"/>
            <a:ext cx="5848226" cy="6101222"/>
          </a:xfrm>
          <a:prstGeom prst="rect">
            <a:avLst/>
          </a:prstGeom>
          <a:noFill/>
        </p:spPr>
        <p:txBody>
          <a:bodyPr wrap="square" rtlCol="0">
            <a:spAutoFit/>
          </a:bodyPr>
          <a:lstStyle/>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76" y="2077932"/>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44" y="3207994"/>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44" y="4188524"/>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076" y="1154926"/>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4020182" y="1355961"/>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4020182" y="3417695"/>
            <a:ext cx="2478405" cy="120032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579644" y="7380489"/>
            <a:ext cx="5773469" cy="1096538"/>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716940" y="738048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579438" y="639402"/>
            <a:ext cx="5707062" cy="4947508"/>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改変後の二次配布も可とします。ただし、改変状況の調査のため、専用フォームへの申請のご協力をお願いします。これはアプリ開発の発展のためであります。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【4-1】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本プロジェクト用の</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Github</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リポジトリを用意しています。ご自由にお使いください。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lang="en" altLang="ja-JP" sz="1050" dirty="0">
                <a:latin typeface="M+ 2p medium" panose="020B0503020203020204" pitchFamily="34" charset="-128"/>
                <a:ea typeface="M+ 2p medium" panose="020B0503020203020204" pitchFamily="34" charset="-128"/>
                <a:cs typeface="M+ 2p medium" panose="020B0503020203020204" pitchFamily="34" charset="-128"/>
              </a:rPr>
              <a:t>https://</a:t>
            </a:r>
            <a:r>
              <a:rPr lang="en" altLang="ja-JP" sz="1050" dirty="0" err="1">
                <a:latin typeface="M+ 2p medium" panose="020B0503020203020204" pitchFamily="34" charset="-128"/>
                <a:ea typeface="M+ 2p medium" panose="020B0503020203020204" pitchFamily="34" charset="-128"/>
                <a:cs typeface="M+ 2p medium" panose="020B0503020203020204" pitchFamily="34" charset="-128"/>
              </a:rPr>
              <a:t>github.com</a:t>
            </a:r>
            <a:r>
              <a:rPr lang="en" altLang="ja-JP" sz="1050" dirty="0">
                <a:latin typeface="M+ 2p medium" panose="020B0503020203020204" pitchFamily="34" charset="-128"/>
                <a:ea typeface="M+ 2p medium" panose="020B0503020203020204" pitchFamily="34" charset="-128"/>
                <a:cs typeface="M+ 2p medium" panose="020B0503020203020204" pitchFamily="34" charset="-128"/>
              </a:rPr>
              <a:t>/</a:t>
            </a:r>
            <a:r>
              <a:rPr lang="en" altLang="ja-JP" sz="1050" dirty="0" err="1">
                <a:latin typeface="M+ 2p medium" panose="020B0503020203020204" pitchFamily="34" charset="-128"/>
                <a:ea typeface="M+ 2p medium" panose="020B0503020203020204" pitchFamily="34" charset="-128"/>
                <a:cs typeface="M+ 2p medium" panose="020B0503020203020204" pitchFamily="34" charset="-128"/>
              </a:rPr>
              <a:t>Koushiro-Achioku</a:t>
            </a:r>
            <a:r>
              <a:rPr lang="en" altLang="ja-JP" sz="1050" dirty="0">
                <a:latin typeface="M+ 2p medium" panose="020B0503020203020204" pitchFamily="34" charset="-128"/>
                <a:ea typeface="M+ 2p medium" panose="020B0503020203020204" pitchFamily="34" charset="-128"/>
                <a:cs typeface="M+ 2p medium" panose="020B0503020203020204" pitchFamily="34" charset="-128"/>
              </a:rPr>
              <a:t>/Connect-to-EV3-Project.git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【4-2】push/pull Request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する際は、自分のものだと明確にわかるブランチを作成して、そこに</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push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してください。また、一括管理するため、専用フォームの方にも申請をお願いします。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【5】</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本プログラムのアップデートに当たり、みなさまのコードを使用させていただくことがあります。公開し、申請されたものに関しては、このことに同意したとみなします。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495458" y="621919"/>
            <a:ext cx="5867082" cy="2015488"/>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564196" y="2761570"/>
            <a:ext cx="5737544"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495458" y="2868843"/>
            <a:ext cx="5867082" cy="395448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本ソフトウェアでは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側のアプリケーションが既にコンパイルしてあります。本ソフトの基本機能であるセンサー値の監視のみの使用であれば、これらを使用していただくと比較的簡単に扱えます。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側はご自身の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Ver.</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を確認の上コンパイルしてください。ただし、</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app</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TOPPERS/EV3rt)</a:t>
            </a: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Visual C#)</a:t>
            </a: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TOPPERS/EV3rt)</a:t>
            </a: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Connect to EV3</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(code: Visual C#)</a:t>
            </a:r>
          </a:p>
        </p:txBody>
      </p:sp>
      <p:pic>
        <p:nvPicPr>
          <p:cNvPr id="3" name="図 2">
            <a:extLst>
              <a:ext uri="{FF2B5EF4-FFF2-40B4-BE49-F238E27FC236}">
                <a16:creationId xmlns:a16="http://schemas.microsoft.com/office/drawing/2014/main" id="{70F86317-EE72-924A-B497-4526B243E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99" y="7286195"/>
            <a:ext cx="5410200" cy="1117600"/>
          </a:xfrm>
          <a:prstGeom prst="rect">
            <a:avLst/>
          </a:prstGeom>
        </p:spPr>
      </p:pic>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504618" y="644387"/>
            <a:ext cx="5848764" cy="675909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05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05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05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18" y="2804119"/>
            <a:ext cx="5781882" cy="3250721"/>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504618" y="7135753"/>
            <a:ext cx="3560503" cy="155104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896" y="7452572"/>
            <a:ext cx="2183486" cy="689522"/>
          </a:xfrm>
          <a:prstGeom prst="rect">
            <a:avLst/>
          </a:prstGeom>
          <a:ln>
            <a:solidFill>
              <a:schemeClr val="tx1"/>
            </a:solidFill>
          </a:ln>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557507" y="676546"/>
            <a:ext cx="5743901" cy="7906010"/>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766915" y="17287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768267" y="3990327"/>
            <a:ext cx="5321465" cy="3358548"/>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651430" y="304801"/>
            <a:ext cx="5490955" cy="9537226"/>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05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05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05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05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367271"/>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564459" y="1029004"/>
            <a:ext cx="5736949" cy="128836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起動にあたり、</a:t>
            </a:r>
            <a:r>
              <a:rPr kumimoji="1" lang="en-US" altLang="ja-JP" sz="1050" dirty="0">
                <a:latin typeface="M+ 2p heavy" panose="020B0803020203020204" pitchFamily="50" charset="-128"/>
                <a:ea typeface="M+ 2p heavy" panose="020B0803020203020204" pitchFamily="50" charset="-128"/>
                <a:cs typeface="M+ 2p heavy" panose="020B0803020203020204" pitchFamily="50" charset="-128"/>
              </a:rPr>
              <a:t>EV3_files</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コンパイルした</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app</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05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latin typeface="M+ 2p medium" panose="020B0503020203020204" pitchFamily="34" charset="-128"/>
                <a:ea typeface="M+ 2p medium" panose="020B0503020203020204" pitchFamily="34" charset="-128"/>
                <a:cs typeface="M+ 2p medium" panose="020B0503020203020204" pitchFamily="34" charset="-128"/>
              </a:rPr>
              <a:t>Please Start</a:t>
            </a:r>
            <a:r>
              <a:rPr kumimoji="1" lang="ja-JP" altLang="en-US" sz="105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0313" y="2631467"/>
            <a:ext cx="2287400" cy="1715550"/>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7" y="2307622"/>
            <a:ext cx="3603061" cy="523220"/>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2911" r="18055" b="9091"/>
          <a:stretch/>
        </p:blipFill>
        <p:spPr>
          <a:xfrm>
            <a:off x="1373742" y="6187818"/>
            <a:ext cx="4110515" cy="3190053"/>
          </a:xfrm>
          <a:prstGeom prst="rect">
            <a:avLst/>
          </a:prstGeom>
        </p:spPr>
      </p:pic>
      <p:sp>
        <p:nvSpPr>
          <p:cNvPr id="12" name="テキスト ボックス 11">
            <a:extLst>
              <a:ext uri="{FF2B5EF4-FFF2-40B4-BE49-F238E27FC236}">
                <a16:creationId xmlns:a16="http://schemas.microsoft.com/office/drawing/2014/main" id="{C56F8999-EAA2-4D97-8747-A0F6B12BED63}"/>
              </a:ext>
            </a:extLst>
          </p:cNvPr>
          <p:cNvSpPr txBox="1"/>
          <p:nvPr/>
        </p:nvSpPr>
        <p:spPr>
          <a:xfrm>
            <a:off x="564459" y="4770044"/>
            <a:ext cx="5736949" cy="1280672"/>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ボタンを押して、</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ポートを開通させてください。</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05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05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6" name="円: 塗りつぶしなし 15">
            <a:extLst>
              <a:ext uri="{FF2B5EF4-FFF2-40B4-BE49-F238E27FC236}">
                <a16:creationId xmlns:a16="http://schemas.microsoft.com/office/drawing/2014/main" id="{2B3FF924-C5F8-4C22-AA47-07F1BC0EFBE3}"/>
              </a:ext>
            </a:extLst>
          </p:cNvPr>
          <p:cNvSpPr/>
          <p:nvPr/>
        </p:nvSpPr>
        <p:spPr>
          <a:xfrm>
            <a:off x="1303018" y="6701291"/>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0428" y="6701290"/>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a:extLst>
              <a:ext uri="{FF2B5EF4-FFF2-40B4-BE49-F238E27FC236}">
                <a16:creationId xmlns:a16="http://schemas.microsoft.com/office/drawing/2014/main" id="{2644E2FE-06D7-45CF-BC2E-1733AC668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169" y="2967944"/>
            <a:ext cx="3373415" cy="963833"/>
          </a:xfrm>
          <a:prstGeom prst="rect">
            <a:avLst/>
          </a:prstGeom>
          <a:ln w="15875">
            <a:solidFill>
              <a:schemeClr val="tx1"/>
            </a:solidFill>
          </a:ln>
        </p:spPr>
      </p:pic>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06ADDF0-CDCE-4C79-A979-7AACE06528F5}"/>
              </a:ext>
            </a:extLst>
          </p:cNvPr>
          <p:cNvSpPr txBox="1"/>
          <p:nvPr/>
        </p:nvSpPr>
        <p:spPr>
          <a:xfrm>
            <a:off x="527492" y="649206"/>
            <a:ext cx="1422293" cy="795924"/>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556067" y="3626533"/>
            <a:ext cx="5746644" cy="5481822"/>
          </a:xfrm>
          <a:prstGeom prst="rect">
            <a:avLst/>
          </a:prstGeom>
          <a:noFill/>
        </p:spPr>
        <p:txBody>
          <a:bodyPr wrap="square" rtlCol="0">
            <a:spAutoFit/>
          </a:bodyPr>
          <a:lstStyle/>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する必要があるので、</a:t>
            </a:r>
            <a:r>
              <a:rPr kumimoji="1" lang="ja-JP" altLang="en-US"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各ポートのモーター・センサー</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05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05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05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pPr>
              <a:lnSpc>
                <a:spcPct val="150000"/>
              </a:lnSpc>
            </a:pP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05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05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05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05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2" name="グループ化 1">
            <a:extLst>
              <a:ext uri="{FF2B5EF4-FFF2-40B4-BE49-F238E27FC236}">
                <a16:creationId xmlns:a16="http://schemas.microsoft.com/office/drawing/2014/main" id="{464BE970-BF0C-479C-81C8-CBEB86CE72C4}"/>
              </a:ext>
            </a:extLst>
          </p:cNvPr>
          <p:cNvGrpSpPr/>
          <p:nvPr/>
        </p:nvGrpSpPr>
        <p:grpSpPr>
          <a:xfrm>
            <a:off x="1949785" y="582329"/>
            <a:ext cx="4324350" cy="2814582"/>
            <a:chOff x="1720048" y="238580"/>
            <a:chExt cx="4874427" cy="335280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4" name="グループ化 3">
            <a:extLst>
              <a:ext uri="{FF2B5EF4-FFF2-40B4-BE49-F238E27FC236}">
                <a16:creationId xmlns:a16="http://schemas.microsoft.com/office/drawing/2014/main" id="{5E585FF8-704D-44F9-AC73-867F6C30B11B}"/>
              </a:ext>
            </a:extLst>
          </p:cNvPr>
          <p:cNvGrpSpPr/>
          <p:nvPr/>
        </p:nvGrpSpPr>
        <p:grpSpPr>
          <a:xfrm>
            <a:off x="2392007" y="4615793"/>
            <a:ext cx="3916363" cy="3040913"/>
            <a:chOff x="2236787" y="4615793"/>
            <a:chExt cx="4391026" cy="3352800"/>
          </a:xfrm>
        </p:grpSpPr>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466725" y="528430"/>
            <a:ext cx="6191250" cy="710194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08099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0027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606999" y="531575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606999" y="6192401"/>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607625"/>
            <a:ext cx="2204781"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距離測定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超音波信号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606999" y="7394634"/>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578169" y="8265431"/>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342101"/>
            <a:ext cx="2233611"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角速度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12" y="1062182"/>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538779" y="757940"/>
            <a:ext cx="6191250" cy="7040389"/>
          </a:xfrm>
          <a:prstGeom prst="rect">
            <a:avLst/>
          </a:prstGeom>
          <a:noFill/>
        </p:spPr>
        <p:txBody>
          <a:bodyPr wrap="square" rtlCol="0">
            <a:spAutoFit/>
          </a:bodyPr>
          <a:lstStyle/>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05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050" dirty="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05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05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4002987" y="904899"/>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13" y="2374910"/>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2" y="3266133"/>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16" y="4153234"/>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308" y="5040335"/>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4002985" y="3151667"/>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308" y="635144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79" y="7289988"/>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4002986" y="6569677"/>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1332</TotalTime>
  <Words>1740</Words>
  <Application>Microsoft Office PowerPoint</Application>
  <PresentationFormat>A4 210 x 297 mm</PresentationFormat>
  <Paragraphs>310</Paragraphs>
  <Slides>11</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11</vt:i4>
      </vt:variant>
    </vt:vector>
  </HeadingPairs>
  <TitlesOfParts>
    <vt:vector size="26" baseType="lpstr">
      <vt:lpstr>M+ 1c heavy</vt:lpstr>
      <vt:lpstr>M+ 1c light</vt:lpstr>
      <vt:lpstr>M+ 1c medium</vt:lpstr>
      <vt:lpstr>M+ 1m medium</vt:lpstr>
      <vt:lpstr>M+ 1p medium</vt:lpstr>
      <vt:lpstr>M+ 2c black</vt:lpstr>
      <vt:lpstr>M+ 2p heavy</vt:lpstr>
      <vt:lpstr>M+ 2p light</vt:lpstr>
      <vt:lpstr>M+ 2p medium</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航志郎 東奥</cp:lastModifiedBy>
  <cp:revision>64</cp:revision>
  <cp:lastPrinted>2018-12-02T09:41:37Z</cp:lastPrinted>
  <dcterms:created xsi:type="dcterms:W3CDTF">2018-11-09T13:39:22Z</dcterms:created>
  <dcterms:modified xsi:type="dcterms:W3CDTF">2018-12-07T08:44:08Z</dcterms:modified>
</cp:coreProperties>
</file>